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61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8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5D4B9-C6EF-4225-AF24-C7E421D7D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DB863-C859-4956-AC45-EDF3B77F22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D22492-F5B5-46C3-9557-901C13AFD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F1CCB-5C69-4199-B549-085EEB5C7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4643A-12FC-4C1C-9922-87FA9ACAD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172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CF12F-8BE1-4B14-96B1-8CA865839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43D82C-EE6D-4479-A9DC-7DCCBB677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7B04D-781E-468B-8E84-BC544E439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3E927-2752-4382-9C7A-695037EF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CEECF5-8682-4CE8-8F39-35324D12F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05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034CFC-D8B7-4661-B39F-E4A7B6506B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1BD32-A8E0-41CF-BFD5-1A83BB4F65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7428D-24A2-4771-BE5C-84C52A115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A878A7-D1EA-41EC-8ED0-0FC3C75CA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CB9FB8-A944-4BBD-BA05-1282EFB2A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28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943AE-A675-4C36-90B7-1ECD706EF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73016-886C-4928-9F9A-BAA9173C0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FA98E-4E67-491F-9B73-43B3FF55F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A30C5-7187-4D73-B1F7-1C145AAFC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CC029-F60E-4411-B1B0-2595306D2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683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DC8A62-D1E0-4D15-A211-D498F8AAE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C042F0-2A4F-4712-8CE0-F00614777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2ACAF-658E-4C1F-9329-FC3C86FFF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9BD04A-C8CF-4387-8A34-C413965D7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53113-FE07-47EC-8FDC-7F7E5046E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530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C51E7-2956-4694-A662-141FD7C58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E839B-8635-4BD9-A57A-01D29C9583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D1B072-97F6-44A5-810A-34BD6314E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3B042-7BFC-4139-8E02-45A23BB20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113D2-9B24-4326-A5B9-77ABE6EC7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197CF5-51E5-469D-A6CC-E7B270A4B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77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E4DAE-637E-4C53-B17E-9AA1F82D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C35AB-79F0-45A7-AC8E-E2A493DB4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68566-60C0-4728-81EB-3A1A87CDA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E03163-3D0C-42ED-9610-D0DEB017A9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04F5C7-8DEE-40DC-9705-F8A1CDAD16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C16EA-A3DF-4789-8E98-C5810EB3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D70252-0B9D-49B1-B48F-DF3723A4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62FD6-39B0-43D1-868E-2244BBCD0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756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B5EF8-2A66-4335-BDC7-A4717F595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DE52F8-6492-476B-A820-748D579F8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1204E8-C9DE-4874-9AD3-AB5D0DCFF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B01EC6-130B-4E82-815E-4C02EBB79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958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6B305F-6F9D-40B9-9554-74C83807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CBB89D-B965-47E6-8698-5A498E2C7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DCAF4C-30FE-4A67-AAF8-375EEEA9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99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0DCC6-880D-4B40-B2C4-9FA2EB03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9B449-DCCD-4CAB-BAB4-8DE8BCFA25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68DF6-0BBE-4680-9EE6-247270689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30DC63-BDF7-438E-9B3B-4B00EC9C0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FC2AA-79FB-45BB-9F95-DF88922EE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1055B8-9E1E-4F92-B7B8-2730B26CF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79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5228D-974E-45C8-BF46-080D11416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DE6411-C297-455C-981E-C6DF806F6D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5F1CB-C860-45AF-8115-F5243CCC2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56946F-4097-4F6B-92EE-AC253DCAD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5E9D3B-B53A-4825-8C88-0202F9A3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4A38AA-F5C8-43B7-B614-A15BA376A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46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58F8EB-449F-41D8-9DCE-4D6441079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6D36F-56C3-4E13-998F-5F7556A68A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52934-73FE-4BC7-B7E8-FBA3203557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1E2BF-7653-4916-B2B6-3DEEBF75894E}" type="datetimeFigureOut">
              <a:rPr lang="en-US" smtClean="0"/>
              <a:t>12/13/2020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CC7F32-6084-465E-A2B4-1EE0DE9663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9A530-5653-403C-B8E8-DD4648CCE9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AAFA9-07C9-4576-B031-8CA396D05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864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08760B0-6F3D-014C-B704-6F0ABEEC755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2" b="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75843A2-005B-40AB-9B08-02064892CA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983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171"/>
    </mc:Choice>
    <mc:Fallback>
      <p:transition spd="slow" advTm="86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7208176F-2F9B-E340-8045-E1766157FFF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6E781B6-C1BB-46F9-A246-C6C734CC62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107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21"/>
    </mc:Choice>
    <mc:Fallback>
      <p:transition spd="slow" advTm="38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2B3B0C25-B163-3E43-8BA2-888462BA6C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A29ECF7-34A6-48D0-AA57-D8A4CBEB52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265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76"/>
    </mc:Choice>
    <mc:Fallback>
      <p:transition spd="slow" advTm="48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D5AD79A-F0E4-3E4A-BE50-180D7322369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2B4969-8B4D-4F17-8A66-B7083F43D3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291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64"/>
    </mc:Choice>
    <mc:Fallback>
      <p:transition spd="slow" advTm="43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Dennis Nguyen</dc:creator>
  <cp:lastModifiedBy>Dennis Nguyen</cp:lastModifiedBy>
  <cp:revision>2</cp:revision>
  <dcterms:created xsi:type="dcterms:W3CDTF">2020-12-13T08:27:21Z</dcterms:created>
  <dcterms:modified xsi:type="dcterms:W3CDTF">2020-12-13T08:50:08Z</dcterms:modified>
</cp:coreProperties>
</file>

<file path=docProps/thumbnail.jpeg>
</file>